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96" r:id="rId10"/>
    <p:sldId id="297" r:id="rId11"/>
    <p:sldId id="298" r:id="rId12"/>
    <p:sldId id="300" r:id="rId13"/>
    <p:sldId id="29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8" d="100"/>
          <a:sy n="108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3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3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3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9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3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0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6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9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2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9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1E444-E922-0342-B480-D4B3493F12B1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4787D-00F8-0748-8C70-EE2C58CEB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s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2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ghting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84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ghting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73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ghting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73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ghting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73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st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97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est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6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estur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1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estur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43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estur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8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estur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18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stur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ghting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84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0</Words>
  <Application>Microsoft Macintosh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2020-06-01T22:31:30Z</dcterms:created>
  <dcterms:modified xsi:type="dcterms:W3CDTF">2020-08-19T02:39:08Z</dcterms:modified>
</cp:coreProperties>
</file>